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11895138" cy="1527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7"/>
    <p:restoredTop sz="96327"/>
  </p:normalViewPr>
  <p:slideViewPr>
    <p:cSldViewPr snapToGrid="0">
      <p:cViewPr varScale="1">
        <p:scale>
          <a:sx n="171" d="100"/>
          <a:sy n="171" d="100"/>
        </p:scale>
        <p:origin x="176" y="2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6892" y="249934"/>
            <a:ext cx="8921354" cy="531683"/>
          </a:xfrm>
        </p:spPr>
        <p:txBody>
          <a:bodyPr anchor="b"/>
          <a:lstStyle>
            <a:lvl1pPr algn="ctr">
              <a:defRPr sz="133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6892" y="802120"/>
            <a:ext cx="8921354" cy="368714"/>
          </a:xfrm>
        </p:spPr>
        <p:txBody>
          <a:bodyPr/>
          <a:lstStyle>
            <a:lvl1pPr marL="0" indent="0" algn="ctr">
              <a:buNone/>
              <a:defRPr sz="534"/>
            </a:lvl1pPr>
            <a:lvl2pPr marL="101818" indent="0" algn="ctr">
              <a:buNone/>
              <a:defRPr sz="445"/>
            </a:lvl2pPr>
            <a:lvl3pPr marL="203637" indent="0" algn="ctr">
              <a:buNone/>
              <a:defRPr sz="401"/>
            </a:lvl3pPr>
            <a:lvl4pPr marL="305455" indent="0" algn="ctr">
              <a:buNone/>
              <a:defRPr sz="356"/>
            </a:lvl4pPr>
            <a:lvl5pPr marL="407274" indent="0" algn="ctr">
              <a:buNone/>
              <a:defRPr sz="356"/>
            </a:lvl5pPr>
            <a:lvl6pPr marL="509092" indent="0" algn="ctr">
              <a:buNone/>
              <a:defRPr sz="356"/>
            </a:lvl6pPr>
            <a:lvl7pPr marL="610911" indent="0" algn="ctr">
              <a:buNone/>
              <a:defRPr sz="356"/>
            </a:lvl7pPr>
            <a:lvl8pPr marL="712729" indent="0" algn="ctr">
              <a:buNone/>
              <a:defRPr sz="356"/>
            </a:lvl8pPr>
            <a:lvl9pPr marL="814548" indent="0" algn="ctr">
              <a:buNone/>
              <a:defRPr sz="356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71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403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2458" y="81308"/>
            <a:ext cx="2564889" cy="129421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791" y="81308"/>
            <a:ext cx="7545978" cy="129421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08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57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95" y="380734"/>
            <a:ext cx="10259557" cy="635262"/>
          </a:xfrm>
        </p:spPr>
        <p:txBody>
          <a:bodyPr anchor="b"/>
          <a:lstStyle>
            <a:lvl1pPr>
              <a:defRPr sz="133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595" y="1022006"/>
            <a:ext cx="10259557" cy="334069"/>
          </a:xfrm>
        </p:spPr>
        <p:txBody>
          <a:bodyPr/>
          <a:lstStyle>
            <a:lvl1pPr marL="0" indent="0">
              <a:buNone/>
              <a:defRPr sz="534">
                <a:solidFill>
                  <a:schemeClr val="tx1">
                    <a:tint val="75000"/>
                  </a:schemeClr>
                </a:solidFill>
              </a:defRPr>
            </a:lvl1pPr>
            <a:lvl2pPr marL="101818" indent="0">
              <a:buNone/>
              <a:defRPr sz="445">
                <a:solidFill>
                  <a:schemeClr val="tx1">
                    <a:tint val="75000"/>
                  </a:schemeClr>
                </a:solidFill>
              </a:defRPr>
            </a:lvl2pPr>
            <a:lvl3pPr marL="203637" indent="0">
              <a:buNone/>
              <a:defRPr sz="401">
                <a:solidFill>
                  <a:schemeClr val="tx1">
                    <a:tint val="75000"/>
                  </a:schemeClr>
                </a:solidFill>
              </a:defRPr>
            </a:lvl3pPr>
            <a:lvl4pPr marL="305455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4pPr>
            <a:lvl5pPr marL="407274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5pPr>
            <a:lvl6pPr marL="509092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6pPr>
            <a:lvl7pPr marL="610911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7pPr>
            <a:lvl8pPr marL="712729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8pPr>
            <a:lvl9pPr marL="814548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191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791" y="406539"/>
            <a:ext cx="5055434" cy="9689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1913" y="406539"/>
            <a:ext cx="5055434" cy="9689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240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40" y="81308"/>
            <a:ext cx="10259557" cy="29518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41" y="374370"/>
            <a:ext cx="5032200" cy="183473"/>
          </a:xfrm>
        </p:spPr>
        <p:txBody>
          <a:bodyPr anchor="b"/>
          <a:lstStyle>
            <a:lvl1pPr marL="0" indent="0">
              <a:buNone/>
              <a:defRPr sz="534" b="1"/>
            </a:lvl1pPr>
            <a:lvl2pPr marL="101818" indent="0">
              <a:buNone/>
              <a:defRPr sz="445" b="1"/>
            </a:lvl2pPr>
            <a:lvl3pPr marL="203637" indent="0">
              <a:buNone/>
              <a:defRPr sz="401" b="1"/>
            </a:lvl3pPr>
            <a:lvl4pPr marL="305455" indent="0">
              <a:buNone/>
              <a:defRPr sz="356" b="1"/>
            </a:lvl4pPr>
            <a:lvl5pPr marL="407274" indent="0">
              <a:buNone/>
              <a:defRPr sz="356" b="1"/>
            </a:lvl5pPr>
            <a:lvl6pPr marL="509092" indent="0">
              <a:buNone/>
              <a:defRPr sz="356" b="1"/>
            </a:lvl6pPr>
            <a:lvl7pPr marL="610911" indent="0">
              <a:buNone/>
              <a:defRPr sz="356" b="1"/>
            </a:lvl7pPr>
            <a:lvl8pPr marL="712729" indent="0">
              <a:buNone/>
              <a:defRPr sz="356" b="1"/>
            </a:lvl8pPr>
            <a:lvl9pPr marL="814548" indent="0">
              <a:buNone/>
              <a:defRPr sz="35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341" y="557843"/>
            <a:ext cx="5032200" cy="8205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21914" y="374370"/>
            <a:ext cx="5056983" cy="183473"/>
          </a:xfrm>
        </p:spPr>
        <p:txBody>
          <a:bodyPr anchor="b"/>
          <a:lstStyle>
            <a:lvl1pPr marL="0" indent="0">
              <a:buNone/>
              <a:defRPr sz="534" b="1"/>
            </a:lvl1pPr>
            <a:lvl2pPr marL="101818" indent="0">
              <a:buNone/>
              <a:defRPr sz="445" b="1"/>
            </a:lvl2pPr>
            <a:lvl3pPr marL="203637" indent="0">
              <a:buNone/>
              <a:defRPr sz="401" b="1"/>
            </a:lvl3pPr>
            <a:lvl4pPr marL="305455" indent="0">
              <a:buNone/>
              <a:defRPr sz="356" b="1"/>
            </a:lvl4pPr>
            <a:lvl5pPr marL="407274" indent="0">
              <a:buNone/>
              <a:defRPr sz="356" b="1"/>
            </a:lvl5pPr>
            <a:lvl6pPr marL="509092" indent="0">
              <a:buNone/>
              <a:defRPr sz="356" b="1"/>
            </a:lvl6pPr>
            <a:lvl7pPr marL="610911" indent="0">
              <a:buNone/>
              <a:defRPr sz="356" b="1"/>
            </a:lvl7pPr>
            <a:lvl8pPr marL="712729" indent="0">
              <a:buNone/>
              <a:defRPr sz="356" b="1"/>
            </a:lvl8pPr>
            <a:lvl9pPr marL="814548" indent="0">
              <a:buNone/>
              <a:defRPr sz="35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21914" y="557843"/>
            <a:ext cx="5056983" cy="8205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981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07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119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41" y="101812"/>
            <a:ext cx="3836491" cy="356341"/>
          </a:xfrm>
        </p:spPr>
        <p:txBody>
          <a:bodyPr anchor="b"/>
          <a:lstStyle>
            <a:lvl1pPr>
              <a:defRPr sz="71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983" y="219885"/>
            <a:ext cx="6021914" cy="1085284"/>
          </a:xfrm>
        </p:spPr>
        <p:txBody>
          <a:bodyPr/>
          <a:lstStyle>
            <a:lvl1pPr>
              <a:defRPr sz="713"/>
            </a:lvl1pPr>
            <a:lvl2pPr>
              <a:defRPr sz="624"/>
            </a:lvl2pPr>
            <a:lvl3pPr>
              <a:defRPr sz="534"/>
            </a:lvl3pPr>
            <a:lvl4pPr>
              <a:defRPr sz="445"/>
            </a:lvl4pPr>
            <a:lvl5pPr>
              <a:defRPr sz="445"/>
            </a:lvl5pPr>
            <a:lvl6pPr>
              <a:defRPr sz="445"/>
            </a:lvl6pPr>
            <a:lvl7pPr>
              <a:defRPr sz="445"/>
            </a:lvl7pPr>
            <a:lvl8pPr>
              <a:defRPr sz="445"/>
            </a:lvl8pPr>
            <a:lvl9pPr>
              <a:defRPr sz="44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9341" y="458153"/>
            <a:ext cx="3836491" cy="848784"/>
          </a:xfrm>
        </p:spPr>
        <p:txBody>
          <a:bodyPr/>
          <a:lstStyle>
            <a:lvl1pPr marL="0" indent="0">
              <a:buNone/>
              <a:defRPr sz="356"/>
            </a:lvl1pPr>
            <a:lvl2pPr marL="101818" indent="0">
              <a:buNone/>
              <a:defRPr sz="312"/>
            </a:lvl2pPr>
            <a:lvl3pPr marL="203637" indent="0">
              <a:buNone/>
              <a:defRPr sz="267"/>
            </a:lvl3pPr>
            <a:lvl4pPr marL="305455" indent="0">
              <a:buNone/>
              <a:defRPr sz="223"/>
            </a:lvl4pPr>
            <a:lvl5pPr marL="407274" indent="0">
              <a:buNone/>
              <a:defRPr sz="223"/>
            </a:lvl5pPr>
            <a:lvl6pPr marL="509092" indent="0">
              <a:buNone/>
              <a:defRPr sz="223"/>
            </a:lvl6pPr>
            <a:lvl7pPr marL="610911" indent="0">
              <a:buNone/>
              <a:defRPr sz="223"/>
            </a:lvl7pPr>
            <a:lvl8pPr marL="712729" indent="0">
              <a:buNone/>
              <a:defRPr sz="223"/>
            </a:lvl8pPr>
            <a:lvl9pPr marL="814548" indent="0">
              <a:buNone/>
              <a:defRPr sz="22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418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41" y="101812"/>
            <a:ext cx="3836491" cy="356341"/>
          </a:xfrm>
        </p:spPr>
        <p:txBody>
          <a:bodyPr anchor="b"/>
          <a:lstStyle>
            <a:lvl1pPr>
              <a:defRPr sz="71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6983" y="219885"/>
            <a:ext cx="6021914" cy="1085284"/>
          </a:xfrm>
        </p:spPr>
        <p:txBody>
          <a:bodyPr anchor="t"/>
          <a:lstStyle>
            <a:lvl1pPr marL="0" indent="0">
              <a:buNone/>
              <a:defRPr sz="713"/>
            </a:lvl1pPr>
            <a:lvl2pPr marL="101818" indent="0">
              <a:buNone/>
              <a:defRPr sz="624"/>
            </a:lvl2pPr>
            <a:lvl3pPr marL="203637" indent="0">
              <a:buNone/>
              <a:defRPr sz="534"/>
            </a:lvl3pPr>
            <a:lvl4pPr marL="305455" indent="0">
              <a:buNone/>
              <a:defRPr sz="445"/>
            </a:lvl4pPr>
            <a:lvl5pPr marL="407274" indent="0">
              <a:buNone/>
              <a:defRPr sz="445"/>
            </a:lvl5pPr>
            <a:lvl6pPr marL="509092" indent="0">
              <a:buNone/>
              <a:defRPr sz="445"/>
            </a:lvl6pPr>
            <a:lvl7pPr marL="610911" indent="0">
              <a:buNone/>
              <a:defRPr sz="445"/>
            </a:lvl7pPr>
            <a:lvl8pPr marL="712729" indent="0">
              <a:buNone/>
              <a:defRPr sz="445"/>
            </a:lvl8pPr>
            <a:lvl9pPr marL="814548" indent="0">
              <a:buNone/>
              <a:defRPr sz="44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9341" y="458153"/>
            <a:ext cx="3836491" cy="848784"/>
          </a:xfrm>
        </p:spPr>
        <p:txBody>
          <a:bodyPr/>
          <a:lstStyle>
            <a:lvl1pPr marL="0" indent="0">
              <a:buNone/>
              <a:defRPr sz="356"/>
            </a:lvl1pPr>
            <a:lvl2pPr marL="101818" indent="0">
              <a:buNone/>
              <a:defRPr sz="312"/>
            </a:lvl2pPr>
            <a:lvl3pPr marL="203637" indent="0">
              <a:buNone/>
              <a:defRPr sz="267"/>
            </a:lvl3pPr>
            <a:lvl4pPr marL="305455" indent="0">
              <a:buNone/>
              <a:defRPr sz="223"/>
            </a:lvl4pPr>
            <a:lvl5pPr marL="407274" indent="0">
              <a:buNone/>
              <a:defRPr sz="223"/>
            </a:lvl5pPr>
            <a:lvl6pPr marL="509092" indent="0">
              <a:buNone/>
              <a:defRPr sz="223"/>
            </a:lvl6pPr>
            <a:lvl7pPr marL="610911" indent="0">
              <a:buNone/>
              <a:defRPr sz="223"/>
            </a:lvl7pPr>
            <a:lvl8pPr marL="712729" indent="0">
              <a:buNone/>
              <a:defRPr sz="223"/>
            </a:lvl8pPr>
            <a:lvl9pPr marL="814548" indent="0">
              <a:buNone/>
              <a:defRPr sz="22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84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791" y="81308"/>
            <a:ext cx="10259557" cy="295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791" y="406539"/>
            <a:ext cx="10259557" cy="968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791" y="1415465"/>
            <a:ext cx="2676406" cy="813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0265" y="1415465"/>
            <a:ext cx="4014609" cy="813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0941" y="1415465"/>
            <a:ext cx="2676406" cy="813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25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03637" rtl="0" eaLnBrk="1" latinLnBrk="0" hangingPunct="1">
        <a:lnSpc>
          <a:spcPct val="90000"/>
        </a:lnSpc>
        <a:spcBef>
          <a:spcPct val="0"/>
        </a:spcBef>
        <a:buNone/>
        <a:defRPr sz="9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09" indent="-50909" algn="l" defTabSz="20363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624" kern="1200">
          <a:solidFill>
            <a:schemeClr val="tx1"/>
          </a:solidFill>
          <a:latin typeface="+mn-lt"/>
          <a:ea typeface="+mn-ea"/>
          <a:cs typeface="+mn-cs"/>
        </a:defRPr>
      </a:lvl1pPr>
      <a:lvl2pPr marL="152728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534" kern="1200">
          <a:solidFill>
            <a:schemeClr val="tx1"/>
          </a:solidFill>
          <a:latin typeface="+mn-lt"/>
          <a:ea typeface="+mn-ea"/>
          <a:cs typeface="+mn-cs"/>
        </a:defRPr>
      </a:lvl2pPr>
      <a:lvl3pPr marL="254546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3pPr>
      <a:lvl4pPr marL="356365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1" kern="1200">
          <a:solidFill>
            <a:schemeClr val="tx1"/>
          </a:solidFill>
          <a:latin typeface="+mn-lt"/>
          <a:ea typeface="+mn-ea"/>
          <a:cs typeface="+mn-cs"/>
        </a:defRPr>
      </a:lvl4pPr>
      <a:lvl5pPr marL="458183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1" kern="1200">
          <a:solidFill>
            <a:schemeClr val="tx1"/>
          </a:solidFill>
          <a:latin typeface="+mn-lt"/>
          <a:ea typeface="+mn-ea"/>
          <a:cs typeface="+mn-cs"/>
        </a:defRPr>
      </a:lvl5pPr>
      <a:lvl6pPr marL="560001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1" kern="1200">
          <a:solidFill>
            <a:schemeClr val="tx1"/>
          </a:solidFill>
          <a:latin typeface="+mn-lt"/>
          <a:ea typeface="+mn-ea"/>
          <a:cs typeface="+mn-cs"/>
        </a:defRPr>
      </a:lvl6pPr>
      <a:lvl7pPr marL="661820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1" kern="1200">
          <a:solidFill>
            <a:schemeClr val="tx1"/>
          </a:solidFill>
          <a:latin typeface="+mn-lt"/>
          <a:ea typeface="+mn-ea"/>
          <a:cs typeface="+mn-cs"/>
        </a:defRPr>
      </a:lvl7pPr>
      <a:lvl8pPr marL="763638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1" kern="1200">
          <a:solidFill>
            <a:schemeClr val="tx1"/>
          </a:solidFill>
          <a:latin typeface="+mn-lt"/>
          <a:ea typeface="+mn-ea"/>
          <a:cs typeface="+mn-cs"/>
        </a:defRPr>
      </a:lvl8pPr>
      <a:lvl9pPr marL="865457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1pPr>
      <a:lvl2pPr marL="101818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2pPr>
      <a:lvl3pPr marL="203637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3pPr>
      <a:lvl4pPr marL="305455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4pPr>
      <a:lvl5pPr marL="407274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5pPr>
      <a:lvl6pPr marL="509092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6pPr>
      <a:lvl7pPr marL="610911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7pPr>
      <a:lvl8pPr marL="712729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8pPr>
      <a:lvl9pPr marL="814548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Users/rike/HiDrive/public/2_Weitere/A-B/ANGA/ANGACOM/2024/Banner/Versand/ANGACOM_2024_Streifen_blanko_d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in Bild, das Text, Screenshot, Electric Blue (Farbe), Majorelle Blue enthält.&#10;&#10;Automatisch generierte Beschreibung">
            <a:extLst>
              <a:ext uri="{FF2B5EF4-FFF2-40B4-BE49-F238E27FC236}">
                <a16:creationId xmlns:a16="http://schemas.microsoft.com/office/drawing/2014/main" id="{35EC0EAF-9910-3EDB-BB60-397E073561DD}"/>
              </a:ext>
            </a:extLst>
          </p:cNvPr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0" y="1078"/>
            <a:ext cx="11903555" cy="152609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42465AD-ACD9-53FE-1CB9-BFE10B1BE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05132" y="755189"/>
            <a:ext cx="1623711" cy="586474"/>
          </a:xfrm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de-DE" b="1" spc="300" dirty="0">
                <a:solidFill>
                  <a:schemeClr val="bg1"/>
                </a:solidFill>
                <a:latin typeface="Arial Nova" panose="020B0504020202020204" pitchFamily="34" charset="0"/>
              </a:rPr>
              <a:t>Halle ##</a:t>
            </a:r>
            <a:br>
              <a:rPr lang="de-DE" b="1" spc="300" dirty="0">
                <a:solidFill>
                  <a:schemeClr val="bg1"/>
                </a:solidFill>
                <a:latin typeface="Arial Nova" panose="020B0504020202020204" pitchFamily="34" charset="0"/>
              </a:rPr>
            </a:br>
            <a:r>
              <a:rPr lang="de-DE" b="1" spc="300" dirty="0">
                <a:solidFill>
                  <a:schemeClr val="bg1"/>
                </a:solidFill>
                <a:latin typeface="Arial Nova" panose="020B0504020202020204" pitchFamily="34" charset="0"/>
              </a:rPr>
              <a:t>Stand ##</a:t>
            </a:r>
          </a:p>
        </p:txBody>
      </p:sp>
    </p:spTree>
    <p:extLst>
      <p:ext uri="{BB962C8B-B14F-4D97-AF65-F5344CB8AC3E}">
        <p14:creationId xmlns:p14="http://schemas.microsoft.com/office/powerpoint/2010/main" val="3707966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5</Words>
  <Application>Microsoft Macintosh PowerPoint</Application>
  <PresentationFormat>Benutzerdefiniert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Calibri Light</vt:lpstr>
      <vt:lpstr>Office</vt:lpstr>
      <vt:lpstr>Halle ## Stand ##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Halle ## Stand ##</dc:title>
  <dc:creator>Georg Linscheid</dc:creator>
  <cp:lastModifiedBy>Georg Linscheid</cp:lastModifiedBy>
  <cp:revision>4</cp:revision>
  <dcterms:created xsi:type="dcterms:W3CDTF">2023-03-23T13:33:39Z</dcterms:created>
  <dcterms:modified xsi:type="dcterms:W3CDTF">2023-12-12T14:36:07Z</dcterms:modified>
</cp:coreProperties>
</file>