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5238413" cy="152384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37"/>
    <p:restoredTop sz="96327"/>
  </p:normalViewPr>
  <p:slideViewPr>
    <p:cSldViewPr snapToGrid="0">
      <p:cViewPr varScale="1">
        <p:scale>
          <a:sx n="57" d="100"/>
          <a:sy n="57" d="100"/>
        </p:scale>
        <p:origin x="328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2881" y="2493880"/>
            <a:ext cx="12952651" cy="5305225"/>
          </a:xfrm>
        </p:spPr>
        <p:txBody>
          <a:bodyPr anchor="b"/>
          <a:lstStyle>
            <a:lvl1pPr algn="ctr">
              <a:defRPr sz="9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802" y="8003695"/>
            <a:ext cx="11428810" cy="3679088"/>
          </a:xfrm>
        </p:spPr>
        <p:txBody>
          <a:bodyPr/>
          <a:lstStyle>
            <a:lvl1pPr marL="0" indent="0" algn="ctr">
              <a:buNone/>
              <a:defRPr sz="4000"/>
            </a:lvl1pPr>
            <a:lvl2pPr marL="761924" indent="0" algn="ctr">
              <a:buNone/>
              <a:defRPr sz="3333"/>
            </a:lvl2pPr>
            <a:lvl3pPr marL="1523848" indent="0" algn="ctr">
              <a:buNone/>
              <a:defRPr sz="3000"/>
            </a:lvl3pPr>
            <a:lvl4pPr marL="2285771" indent="0" algn="ctr">
              <a:buNone/>
              <a:defRPr sz="2666"/>
            </a:lvl4pPr>
            <a:lvl5pPr marL="3047695" indent="0" algn="ctr">
              <a:buNone/>
              <a:defRPr sz="2666"/>
            </a:lvl5pPr>
            <a:lvl6pPr marL="3809619" indent="0" algn="ctr">
              <a:buNone/>
              <a:defRPr sz="2666"/>
            </a:lvl6pPr>
            <a:lvl7pPr marL="4571543" indent="0" algn="ctr">
              <a:buNone/>
              <a:defRPr sz="2666"/>
            </a:lvl7pPr>
            <a:lvl8pPr marL="5333467" indent="0" algn="ctr">
              <a:buNone/>
              <a:defRPr sz="2666"/>
            </a:lvl8pPr>
            <a:lvl9pPr marL="6095390" indent="0" algn="ctr">
              <a:buNone/>
              <a:defRPr sz="2666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242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7790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4990" y="811304"/>
            <a:ext cx="3285783" cy="1291385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642" y="811304"/>
            <a:ext cx="9666868" cy="12913851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2299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079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705" y="3799026"/>
            <a:ext cx="13143131" cy="6338755"/>
          </a:xfrm>
        </p:spPr>
        <p:txBody>
          <a:bodyPr anchor="b"/>
          <a:lstStyle>
            <a:lvl1pPr>
              <a:defRPr sz="9999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705" y="10197748"/>
            <a:ext cx="13143131" cy="3333402"/>
          </a:xfrm>
        </p:spPr>
        <p:txBody>
          <a:bodyPr/>
          <a:lstStyle>
            <a:lvl1pPr marL="0" indent="0">
              <a:buNone/>
              <a:defRPr sz="4000">
                <a:solidFill>
                  <a:schemeClr val="tx1"/>
                </a:solidFill>
              </a:defRPr>
            </a:lvl1pPr>
            <a:lvl2pPr marL="761924" indent="0">
              <a:buNone/>
              <a:defRPr sz="3333">
                <a:solidFill>
                  <a:schemeClr val="tx1">
                    <a:tint val="75000"/>
                  </a:schemeClr>
                </a:solidFill>
              </a:defRPr>
            </a:lvl2pPr>
            <a:lvl3pPr marL="1523848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3pPr>
            <a:lvl4pPr marL="2285771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4pPr>
            <a:lvl5pPr marL="3047695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5pPr>
            <a:lvl6pPr marL="3809619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6pPr>
            <a:lvl7pPr marL="4571543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7pPr>
            <a:lvl8pPr marL="5333467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8pPr>
            <a:lvl9pPr marL="6095390" indent="0">
              <a:buNone/>
              <a:defRPr sz="266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0849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641" y="4056522"/>
            <a:ext cx="6476326" cy="96686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4446" y="4056522"/>
            <a:ext cx="6476326" cy="9668633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2143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811308"/>
            <a:ext cx="13143131" cy="2945389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627" y="3735529"/>
            <a:ext cx="6446562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627" y="5566253"/>
            <a:ext cx="6446562" cy="8187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4448" y="3735529"/>
            <a:ext cx="6478310" cy="1830725"/>
          </a:xfrm>
        </p:spPr>
        <p:txBody>
          <a:bodyPr anchor="b"/>
          <a:lstStyle>
            <a:lvl1pPr marL="0" indent="0">
              <a:buNone/>
              <a:defRPr sz="4000" b="1"/>
            </a:lvl1pPr>
            <a:lvl2pPr marL="761924" indent="0">
              <a:buNone/>
              <a:defRPr sz="3333" b="1"/>
            </a:lvl2pPr>
            <a:lvl3pPr marL="1523848" indent="0">
              <a:buNone/>
              <a:defRPr sz="3000" b="1"/>
            </a:lvl3pPr>
            <a:lvl4pPr marL="2285771" indent="0">
              <a:buNone/>
              <a:defRPr sz="2666" b="1"/>
            </a:lvl4pPr>
            <a:lvl5pPr marL="3047695" indent="0">
              <a:buNone/>
              <a:defRPr sz="2666" b="1"/>
            </a:lvl5pPr>
            <a:lvl6pPr marL="3809619" indent="0">
              <a:buNone/>
              <a:defRPr sz="2666" b="1"/>
            </a:lvl6pPr>
            <a:lvl7pPr marL="4571543" indent="0">
              <a:buNone/>
              <a:defRPr sz="2666" b="1"/>
            </a:lvl7pPr>
            <a:lvl8pPr marL="5333467" indent="0">
              <a:buNone/>
              <a:defRPr sz="2666" b="1"/>
            </a:lvl8pPr>
            <a:lvl9pPr marL="6095390" indent="0">
              <a:buNone/>
              <a:defRPr sz="2666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4448" y="5566253"/>
            <a:ext cx="6478310" cy="818712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64527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0378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9455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8310" y="2194053"/>
            <a:ext cx="7714447" cy="10829150"/>
          </a:xfrm>
        </p:spPr>
        <p:txBody>
          <a:bodyPr/>
          <a:lstStyle>
            <a:lvl1pPr>
              <a:defRPr sz="5333"/>
            </a:lvl1pPr>
            <a:lvl2pPr>
              <a:defRPr sz="4666"/>
            </a:lvl2pPr>
            <a:lvl3pPr>
              <a:defRPr sz="4000"/>
            </a:lvl3pPr>
            <a:lvl4pPr>
              <a:defRPr sz="3333"/>
            </a:lvl4pPr>
            <a:lvl5pPr>
              <a:defRPr sz="3333"/>
            </a:lvl5pPr>
            <a:lvl6pPr>
              <a:defRPr sz="3333"/>
            </a:lvl6pPr>
            <a:lvl7pPr>
              <a:defRPr sz="3333"/>
            </a:lvl7pPr>
            <a:lvl8pPr>
              <a:defRPr sz="3333"/>
            </a:lvl8pPr>
            <a:lvl9pPr>
              <a:defRPr sz="3333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444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626" y="1015894"/>
            <a:ext cx="4914785" cy="3555630"/>
          </a:xfrm>
        </p:spPr>
        <p:txBody>
          <a:bodyPr anchor="b"/>
          <a:lstStyle>
            <a:lvl1pPr>
              <a:defRPr sz="5333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8310" y="2194053"/>
            <a:ext cx="7714447" cy="10829150"/>
          </a:xfrm>
        </p:spPr>
        <p:txBody>
          <a:bodyPr anchor="t"/>
          <a:lstStyle>
            <a:lvl1pPr marL="0" indent="0">
              <a:buNone/>
              <a:defRPr sz="5333"/>
            </a:lvl1pPr>
            <a:lvl2pPr marL="761924" indent="0">
              <a:buNone/>
              <a:defRPr sz="4666"/>
            </a:lvl2pPr>
            <a:lvl3pPr marL="1523848" indent="0">
              <a:buNone/>
              <a:defRPr sz="4000"/>
            </a:lvl3pPr>
            <a:lvl4pPr marL="2285771" indent="0">
              <a:buNone/>
              <a:defRPr sz="3333"/>
            </a:lvl4pPr>
            <a:lvl5pPr marL="3047695" indent="0">
              <a:buNone/>
              <a:defRPr sz="3333"/>
            </a:lvl5pPr>
            <a:lvl6pPr marL="3809619" indent="0">
              <a:buNone/>
              <a:defRPr sz="3333"/>
            </a:lvl6pPr>
            <a:lvl7pPr marL="4571543" indent="0">
              <a:buNone/>
              <a:defRPr sz="3333"/>
            </a:lvl7pPr>
            <a:lvl8pPr marL="5333467" indent="0">
              <a:buNone/>
              <a:defRPr sz="3333"/>
            </a:lvl8pPr>
            <a:lvl9pPr marL="6095390" indent="0">
              <a:buNone/>
              <a:defRPr sz="3333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626" y="4571524"/>
            <a:ext cx="4914785" cy="8469314"/>
          </a:xfrm>
        </p:spPr>
        <p:txBody>
          <a:bodyPr/>
          <a:lstStyle>
            <a:lvl1pPr marL="0" indent="0">
              <a:buNone/>
              <a:defRPr sz="2666"/>
            </a:lvl1pPr>
            <a:lvl2pPr marL="761924" indent="0">
              <a:buNone/>
              <a:defRPr sz="2333"/>
            </a:lvl2pPr>
            <a:lvl3pPr marL="1523848" indent="0">
              <a:buNone/>
              <a:defRPr sz="2000"/>
            </a:lvl3pPr>
            <a:lvl4pPr marL="2285771" indent="0">
              <a:buNone/>
              <a:defRPr sz="1667"/>
            </a:lvl4pPr>
            <a:lvl5pPr marL="3047695" indent="0">
              <a:buNone/>
              <a:defRPr sz="1667"/>
            </a:lvl5pPr>
            <a:lvl6pPr marL="3809619" indent="0">
              <a:buNone/>
              <a:defRPr sz="1667"/>
            </a:lvl6pPr>
            <a:lvl7pPr marL="4571543" indent="0">
              <a:buNone/>
              <a:defRPr sz="1667"/>
            </a:lvl7pPr>
            <a:lvl8pPr marL="5333467" indent="0">
              <a:buNone/>
              <a:defRPr sz="1667"/>
            </a:lvl8pPr>
            <a:lvl9pPr marL="6095390" indent="0">
              <a:buNone/>
              <a:defRPr sz="1667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0992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641" y="811308"/>
            <a:ext cx="13143131" cy="29453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641" y="4056522"/>
            <a:ext cx="13143131" cy="96686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641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E3F07-4566-764D-837A-51B0A30CE841}" type="datetimeFigureOut">
              <a:rPr lang="de-DE" smtClean="0"/>
              <a:t>12.12.23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725" y="14123755"/>
            <a:ext cx="5142964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2129" y="14123755"/>
            <a:ext cx="3428643" cy="8113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3146D-956D-5441-9076-2ED5D812916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7583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23848" rtl="0" eaLnBrk="1" latinLnBrk="0" hangingPunct="1">
        <a:lnSpc>
          <a:spcPct val="90000"/>
        </a:lnSpc>
        <a:spcBef>
          <a:spcPct val="0"/>
        </a:spcBef>
        <a:buNone/>
        <a:defRPr sz="73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0962" indent="-380962" algn="l" defTabSz="1523848" rtl="0" eaLnBrk="1" latinLnBrk="0" hangingPunct="1">
        <a:lnSpc>
          <a:spcPct val="90000"/>
        </a:lnSpc>
        <a:spcBef>
          <a:spcPts val="1667"/>
        </a:spcBef>
        <a:buFont typeface="Arial" panose="020B0604020202020204" pitchFamily="34" charset="0"/>
        <a:buChar char="•"/>
        <a:defRPr sz="4666" kern="1200">
          <a:solidFill>
            <a:schemeClr val="tx1"/>
          </a:solidFill>
          <a:latin typeface="+mn-lt"/>
          <a:ea typeface="+mn-ea"/>
          <a:cs typeface="+mn-cs"/>
        </a:defRPr>
      </a:lvl1pPr>
      <a:lvl2pPr marL="1142886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904810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333" kern="1200">
          <a:solidFill>
            <a:schemeClr val="tx1"/>
          </a:solidFill>
          <a:latin typeface="+mn-lt"/>
          <a:ea typeface="+mn-ea"/>
          <a:cs typeface="+mn-cs"/>
        </a:defRPr>
      </a:lvl3pPr>
      <a:lvl4pPr marL="2666733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428657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4190581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952505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429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476352" indent="-380962" algn="l" defTabSz="1523848" rtl="0" eaLnBrk="1" latinLnBrk="0" hangingPunct="1">
        <a:lnSpc>
          <a:spcPct val="90000"/>
        </a:lnSpc>
        <a:spcBef>
          <a:spcPts val="833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61924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48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771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47695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809619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571543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333467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6095390" algn="l" defTabSz="1523848" rtl="0" eaLnBrk="1" latinLnBrk="0" hangingPunct="1"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//Users/rike/HiDrive/public/2_Weitere/A-B/ANGA/ANGACOM/2024/Banner/Versand/ANGACOM_2024_1200x1200_e_blanko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 descr="Ein Bild, das Text, Screenshot, Electric Blue (Farbe), Grafiken enthält.&#10;&#10;Automatisch generierte Beschreibung">
            <a:extLst>
              <a:ext uri="{FF2B5EF4-FFF2-40B4-BE49-F238E27FC236}">
                <a16:creationId xmlns:a16="http://schemas.microsoft.com/office/drawing/2014/main" id="{CC40233D-1AC5-0832-184C-6283124051B7}"/>
              </a:ext>
            </a:extLst>
          </p:cNvPr>
          <p:cNvPicPr>
            <a:picLocks noChangeAspect="1"/>
          </p:cNvPicPr>
          <p:nvPr/>
        </p:nvPicPr>
        <p:blipFill>
          <a:blip r:embed="rId2" r:link="rId3"/>
          <a:stretch>
            <a:fillRect/>
          </a:stretch>
        </p:blipFill>
        <p:spPr>
          <a:xfrm>
            <a:off x="-1" y="-1"/>
            <a:ext cx="15238413" cy="15238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C37382E-408B-4DE3-68E4-E155B83924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21D90849-2038-74AA-4563-005FB4E7C7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6451" y="10724040"/>
            <a:ext cx="5499608" cy="1882310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de-DE" b="1" spc="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Hall ##</a:t>
            </a:r>
          </a:p>
          <a:p>
            <a:pPr algn="l">
              <a:lnSpc>
                <a:spcPct val="120000"/>
              </a:lnSpc>
            </a:pPr>
            <a:r>
              <a:rPr lang="de-DE" b="1" spc="6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</a:rPr>
              <a:t>Stand ##</a:t>
            </a:r>
          </a:p>
        </p:txBody>
      </p:sp>
    </p:spTree>
    <p:extLst>
      <p:ext uri="{BB962C8B-B14F-4D97-AF65-F5344CB8AC3E}">
        <p14:creationId xmlns:p14="http://schemas.microsoft.com/office/powerpoint/2010/main" val="551360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5</Words>
  <Application>Microsoft Macintosh PowerPoint</Application>
  <PresentationFormat>Benutzerdefiniert</PresentationFormat>
  <Paragraphs>3</Paragraphs>
  <Slides>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Inter</vt:lpstr>
      <vt:lpstr>Office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Georg Linscheid</dc:creator>
  <cp:lastModifiedBy>Georg Linscheid</cp:lastModifiedBy>
  <cp:revision>4</cp:revision>
  <dcterms:created xsi:type="dcterms:W3CDTF">2023-03-23T13:19:37Z</dcterms:created>
  <dcterms:modified xsi:type="dcterms:W3CDTF">2023-12-12T14:59:00Z</dcterms:modified>
</cp:coreProperties>
</file>